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hyperlink" Target="https://github.com" TargetMode="External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Извлечь Shablon_prezentatsii 2 пдф.pdf" descr="Извлечь Shablon_prezentatsii 2 пдф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645" y="-38051"/>
            <a:ext cx="24519290" cy="137921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Группа: НБИбд-01-21"/>
          <p:cNvSpPr txBox="1"/>
          <p:nvPr>
            <p:ph type="body" idx="21"/>
          </p:nvPr>
        </p:nvSpPr>
        <p:spPr>
          <a:xfrm>
            <a:off x="1927552" y="12339393"/>
            <a:ext cx="22551238" cy="12234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38734" defTabSz="914400">
              <a:defRPr sz="4000">
                <a:solidFill>
                  <a:srgbClr val="0902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Группа:</a:t>
            </a:r>
            <a:r>
              <a:rPr spc="-235"/>
              <a:t> </a:t>
            </a:r>
            <a:r>
              <a:rPr spc="117"/>
              <a:t>НБИбд-01-21</a:t>
            </a:r>
          </a:p>
        </p:txBody>
      </p:sp>
      <p:sp>
        <p:nvSpPr>
          <p:cNvPr id="153" name="Лабораторная работа  № 2. Управление версиями"/>
          <p:cNvSpPr txBox="1"/>
          <p:nvPr>
            <p:ph type="ctrTitle"/>
          </p:nvPr>
        </p:nvSpPr>
        <p:spPr>
          <a:xfrm>
            <a:off x="4907533" y="9331071"/>
            <a:ext cx="13400948" cy="825037"/>
          </a:xfrm>
          <a:prstGeom prst="rect">
            <a:avLst/>
          </a:prstGeom>
        </p:spPr>
        <p:txBody>
          <a:bodyPr/>
          <a:lstStyle>
            <a:lvl1pPr algn="just" defTabSz="224790">
              <a:lnSpc>
                <a:spcPct val="115000"/>
              </a:lnSpc>
              <a:defRPr spc="0" sz="46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Лабораторная работа  № 2. Управление версиями</a:t>
            </a:r>
          </a:p>
        </p:txBody>
      </p:sp>
      <p:sp>
        <p:nvSpPr>
          <p:cNvPr id="154" name="Студент: Антипина Кристина"/>
          <p:cNvSpPr txBox="1"/>
          <p:nvPr>
            <p:ph type="subTitle" sz="quarter" idx="1"/>
          </p:nvPr>
        </p:nvSpPr>
        <p:spPr>
          <a:xfrm>
            <a:off x="1442003" y="11284739"/>
            <a:ext cx="19719757" cy="1745599"/>
          </a:xfrm>
          <a:prstGeom prst="rect">
            <a:avLst/>
          </a:prstGeom>
        </p:spPr>
        <p:txBody>
          <a:bodyPr/>
          <a:lstStyle/>
          <a:p>
            <a:pPr defTabSz="330200"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Студент: Антипина </a:t>
            </a:r>
            <a:r>
              <a:rPr spc="-242"/>
              <a:t>Кристина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Извлечь Shablon_prezentatsii 2 2.pdf" descr="Извлечь Shablon_prezentatsii 2 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" y="2442"/>
            <a:ext cx="24375319" cy="13711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Целью данной работы является изучение идеологии и применение средств контроля версий."/>
          <p:cNvSpPr txBox="1"/>
          <p:nvPr/>
        </p:nvSpPr>
        <p:spPr>
          <a:xfrm>
            <a:off x="98296" y="1703988"/>
            <a:ext cx="23787956" cy="152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sz="4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Целью данной работы является изучение идеологии и применение средств контроля версий.</a:t>
            </a:r>
          </a:p>
        </p:txBody>
      </p:sp>
      <p:sp>
        <p:nvSpPr>
          <p:cNvPr id="158" name="Цель работы:"/>
          <p:cNvSpPr txBox="1"/>
          <p:nvPr/>
        </p:nvSpPr>
        <p:spPr>
          <a:xfrm>
            <a:off x="10193307" y="151461"/>
            <a:ext cx="4802454" cy="178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b="1" sz="5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Цель работы: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Извлечь Shablon_prezentatsii 3 стр.pdf" descr="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489" y="-28403"/>
            <a:ext cx="24484980" cy="1377280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Создаем учётную запись на https://github.com (рис.1)"/>
          <p:cNvSpPr txBox="1"/>
          <p:nvPr/>
        </p:nvSpPr>
        <p:spPr>
          <a:xfrm>
            <a:off x="208085" y="1134028"/>
            <a:ext cx="17215506" cy="74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4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Создаем учётную запись на 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</a:t>
            </a:r>
            <a:r>
              <a:t> (рис.1)</a:t>
            </a:r>
          </a:p>
        </p:txBody>
      </p:sp>
      <p:pic>
        <p:nvPicPr>
          <p:cNvPr id="162" name="1.png" descr="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4841" y="2158064"/>
            <a:ext cx="13970481" cy="988122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Ход работы:"/>
          <p:cNvSpPr txBox="1"/>
          <p:nvPr/>
        </p:nvSpPr>
        <p:spPr>
          <a:xfrm>
            <a:off x="9695169" y="110130"/>
            <a:ext cx="4353272" cy="178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b="1" sz="5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/>
            </a:pPr>
            <a:r>
              <a:rPr b="1"/>
              <a:t>Ход работы:</a:t>
            </a:r>
            <a:endParaRPr b="1"/>
          </a:p>
        </p:txBody>
      </p:sp>
      <p:sp>
        <p:nvSpPr>
          <p:cNvPr id="164" name="(рис.1)"/>
          <p:cNvSpPr txBox="1"/>
          <p:nvPr/>
        </p:nvSpPr>
        <p:spPr>
          <a:xfrm>
            <a:off x="17993495" y="11003957"/>
            <a:ext cx="2165616" cy="74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sz="4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Извлечь Shablon_prezentatsii 3 стр пдф.pdf" descr="Извлечь Shablon_prezentatsii 3 стр пдф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919" y="-53955"/>
            <a:ext cx="24575838" cy="1382391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Синхронизируем учётную запись github с компьютером (рис. 2):…"/>
          <p:cNvSpPr txBox="1"/>
          <p:nvPr/>
        </p:nvSpPr>
        <p:spPr>
          <a:xfrm>
            <a:off x="197727" y="1106992"/>
            <a:ext cx="23988546" cy="247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Синхронизируем учётную запись github с компьютером (рис. 2):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 config --global user.name «Kristina Antipina"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 config --global user.email “kristina_18_xx@mail.ru»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Затем создаём новый ключ на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ssh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keygen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-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"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Kristina Antipina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kristina_18_xx@mail.ru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&gt;") (рис. 3, рис. 4. рис.5) и привязываем его к компьютеру через консоль (рис. 6).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Настраиваем систему контроля версий git"/>
          <p:cNvSpPr txBox="1"/>
          <p:nvPr/>
        </p:nvSpPr>
        <p:spPr>
          <a:xfrm>
            <a:off x="6421170" y="153258"/>
            <a:ext cx="10925174" cy="141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49580">
              <a:lnSpc>
                <a:spcPct val="115000"/>
              </a:lnSpc>
              <a:defRPr b="1" sz="4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Настраиваем систему контроля версий git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2.png" descr="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47" y="3380059"/>
            <a:ext cx="119761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3.png" descr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5644" y="6047863"/>
            <a:ext cx="10153380" cy="6406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4.png" descr="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001" y="3272489"/>
            <a:ext cx="10240055" cy="112655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(рис. 2)"/>
          <p:cNvSpPr txBox="1"/>
          <p:nvPr/>
        </p:nvSpPr>
        <p:spPr>
          <a:xfrm>
            <a:off x="10988135" y="5443041"/>
            <a:ext cx="1472890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(рис. 2)</a:t>
            </a:r>
          </a:p>
        </p:txBody>
      </p:sp>
      <p:sp>
        <p:nvSpPr>
          <p:cNvPr id="173" name="(рис. 3)"/>
          <p:cNvSpPr txBox="1"/>
          <p:nvPr/>
        </p:nvSpPr>
        <p:spPr>
          <a:xfrm>
            <a:off x="9749735" y="12615400"/>
            <a:ext cx="1472890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(рис. 3)</a:t>
            </a:r>
          </a:p>
        </p:txBody>
      </p:sp>
      <p:sp>
        <p:nvSpPr>
          <p:cNvPr id="174" name="(рис. 4)"/>
          <p:cNvSpPr txBox="1"/>
          <p:nvPr/>
        </p:nvSpPr>
        <p:spPr>
          <a:xfrm>
            <a:off x="22284284" y="4393505"/>
            <a:ext cx="1463433" cy="45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рис. 4)</a:t>
            </a:r>
          </a:p>
        </p:txBody>
      </p:sp>
      <p:pic>
        <p:nvPicPr>
          <p:cNvPr id="175" name="5.png" descr="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76348" y="4813089"/>
            <a:ext cx="8036931" cy="686792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(рис. 5)"/>
          <p:cNvSpPr txBox="1"/>
          <p:nvPr/>
        </p:nvSpPr>
        <p:spPr>
          <a:xfrm>
            <a:off x="21466675" y="11208249"/>
            <a:ext cx="1463433" cy="454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рис. 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5Извлечь Shablon_prezentatsii 3 стр.pdf" descr="5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292" y="-6351"/>
            <a:ext cx="24406583" cy="13728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6.png" descr="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908" y="1905854"/>
            <a:ext cx="11345139" cy="80202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80" name="7.png" descr="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2493" y="1853239"/>
            <a:ext cx="10874675" cy="904762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Настраиваем систему контроля версий git"/>
          <p:cNvSpPr txBox="1"/>
          <p:nvPr/>
        </p:nvSpPr>
        <p:spPr>
          <a:xfrm>
            <a:off x="5727691" y="133572"/>
            <a:ext cx="11411260" cy="149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49580">
              <a:lnSpc>
                <a:spcPct val="115000"/>
              </a:lnSpc>
              <a:defRPr b="1" sz="4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Настраиваем систему контроля версий git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(рис.6)"/>
          <p:cNvSpPr txBox="1"/>
          <p:nvPr/>
        </p:nvSpPr>
        <p:spPr>
          <a:xfrm>
            <a:off x="10372242" y="10037214"/>
            <a:ext cx="1584971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(рис.6)</a:t>
            </a:r>
          </a:p>
        </p:txBody>
      </p:sp>
      <p:sp>
        <p:nvSpPr>
          <p:cNvPr id="183" name="(рис.7)"/>
          <p:cNvSpPr txBox="1"/>
          <p:nvPr/>
        </p:nvSpPr>
        <p:spPr>
          <a:xfrm>
            <a:off x="21987106" y="10926965"/>
            <a:ext cx="1584970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6Извлечь Shablon_prezentatsii 3 стр.pdf" descr="6Извлечь Shablon_prezentatsii 3 стр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852" y="-63727"/>
            <a:ext cx="24503704" cy="1378333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На сайте заходим в «repository» и создаём новый репозиторий под названием work. Переносим его на наш компьютер (рис. 8)."/>
          <p:cNvSpPr txBox="1"/>
          <p:nvPr/>
        </p:nvSpPr>
        <p:spPr>
          <a:xfrm>
            <a:off x="-106177" y="1057965"/>
            <a:ext cx="22939134" cy="98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045" algn="just" defTabSz="449580">
              <a:lnSpc>
                <a:spcPct val="115000"/>
              </a:lnSpc>
              <a:defRPr sz="29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На сайте заходим в «repository» и создаём новый репозиторий под названием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 Переносим его на наш компьютер (рис. 8).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8.png" descr="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5935" y="1957749"/>
            <a:ext cx="16434911" cy="97403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8" name="Созданием и подключаем репозиторий к github"/>
          <p:cNvSpPr txBox="1"/>
          <p:nvPr/>
        </p:nvSpPr>
        <p:spPr>
          <a:xfrm>
            <a:off x="5535286" y="64057"/>
            <a:ext cx="12031520" cy="138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just" defTabSz="449580">
              <a:lnSpc>
                <a:spcPct val="115000"/>
              </a:lnSpc>
              <a:defRPr b="1" sz="4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Созданием и подключаем репозиторий к github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(рис.8)"/>
          <p:cNvSpPr txBox="1"/>
          <p:nvPr/>
        </p:nvSpPr>
        <p:spPr>
          <a:xfrm>
            <a:off x="19630466" y="10824764"/>
            <a:ext cx="1584971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Извлечь Shablon_prezentatsii 2 2.pdf" descr="Извлечь Shablon_prezentatsii 2 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050" y="-38139"/>
            <a:ext cx="24519603" cy="1379227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Создаем рабочий каталог"/>
          <p:cNvSpPr txBox="1"/>
          <p:nvPr/>
        </p:nvSpPr>
        <p:spPr>
          <a:xfrm>
            <a:off x="8422675" y="129437"/>
            <a:ext cx="6918827" cy="7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l" defTabSz="449580">
              <a:lnSpc>
                <a:spcPct val="115000"/>
              </a:lnSpc>
              <a:defRPr b="1" sz="4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Создаем рабочий каталог</a:t>
            </a:r>
          </a:p>
        </p:txBody>
      </p:sp>
      <p:pic>
        <p:nvPicPr>
          <p:cNvPr id="193" name="9.png" descr="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3599" y="1207664"/>
            <a:ext cx="16271629" cy="1057576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194" name="(рис.9)"/>
          <p:cNvSpPr txBox="1"/>
          <p:nvPr/>
        </p:nvSpPr>
        <p:spPr>
          <a:xfrm>
            <a:off x="19104130" y="10975059"/>
            <a:ext cx="1584970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blon_prezentatsii 2 (перетянутый).pdf" descr="Shablon_prezentatsii 2 (перетянутый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15" y="-11202"/>
            <a:ext cx="24423831" cy="1373840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Добавляем первый commit и выкладываем на github. Для того, чтобы правильно разместить первый коммит, необходимо добавить команду git add ., после этого с помощью команды git commit -m &quot;first commit&quot; выкладываем коммит. Сохраняем первый коммит, используя "/>
          <p:cNvSpPr txBox="1"/>
          <p:nvPr/>
        </p:nvSpPr>
        <p:spPr>
          <a:xfrm>
            <a:off x="291102" y="1567974"/>
            <a:ext cx="23801796" cy="233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3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Добавляем первый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commit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и выкладываем на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 Для того, чтобы правильно разместить первый коммит, необходимо добавить команду git add ., после этого с помощью команды git commit -m "first commit" выкладываем коммит. Сохраняем первый коммит, используя команду git push (рис. 10).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10.png" descr="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524" y="3953433"/>
            <a:ext cx="22970100" cy="633817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(рис.10)"/>
          <p:cNvSpPr txBox="1"/>
          <p:nvPr/>
        </p:nvSpPr>
        <p:spPr>
          <a:xfrm>
            <a:off x="21427254" y="10342247"/>
            <a:ext cx="1838971" cy="67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(рис.10)</a:t>
            </a:r>
          </a:p>
        </p:txBody>
      </p:sp>
      <p:sp>
        <p:nvSpPr>
          <p:cNvPr id="200" name="Создаем рабочий каталог"/>
          <p:cNvSpPr txBox="1"/>
          <p:nvPr/>
        </p:nvSpPr>
        <p:spPr>
          <a:xfrm>
            <a:off x="8516160" y="225626"/>
            <a:ext cx="6918827" cy="7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60045" algn="l" defTabSz="449580">
              <a:lnSpc>
                <a:spcPct val="115000"/>
              </a:lnSpc>
              <a:defRPr b="1" sz="4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Создаем рабочий каталог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blon_prezentatsii 2 (перетянутый) 4.pdf" descr="Shablon_prezentatsii 2 (перетянутый) 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128" y="-59696"/>
            <a:ext cx="24596255" cy="1383539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Добавляем файл лицензии. Добавляем шаблон игнорируемых файлов. Просматриваем список имеющихся шаблонов (рис.11). Скачиваем шаблон (например, для C) и выполняем коммит. Отправляем на github (команда git push) (рис. 12)."/>
          <p:cNvSpPr txBox="1"/>
          <p:nvPr/>
        </p:nvSpPr>
        <p:spPr>
          <a:xfrm>
            <a:off x="539395" y="1280030"/>
            <a:ext cx="11429139" cy="4973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60045" algn="just" defTabSz="449580">
              <a:lnSpc>
                <a:spcPct val="115000"/>
              </a:lnSpc>
              <a:defRPr sz="4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Добавляем файл лицензии. Добавляем шаблон игнорируемых файлов. Просматриваем список имеющихся шаблонов (рис.11). Скачиваем шаблон (например, для C) и выполняем коммит. Отправляем на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(команда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push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 (рис. 12).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11.png" descr="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6651" y="1524993"/>
            <a:ext cx="10349661" cy="9580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12.png" descr="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864" y="6562031"/>
            <a:ext cx="11786958" cy="177025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Первичная конфигурация"/>
          <p:cNvSpPr txBox="1"/>
          <p:nvPr/>
        </p:nvSpPr>
        <p:spPr>
          <a:xfrm>
            <a:off x="8126377" y="107463"/>
            <a:ext cx="7750553" cy="1573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360045" algn="l" defTabSz="449580">
              <a:lnSpc>
                <a:spcPct val="115000"/>
              </a:lnSpc>
              <a:defRPr b="1"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Первичная конфигурация</a:t>
            </a:r>
          </a:p>
        </p:txBody>
      </p:sp>
      <p:sp>
        <p:nvSpPr>
          <p:cNvPr id="207" name="(рис.11)"/>
          <p:cNvSpPr txBox="1"/>
          <p:nvPr/>
        </p:nvSpPr>
        <p:spPr>
          <a:xfrm>
            <a:off x="21340491" y="11167440"/>
            <a:ext cx="1820119" cy="67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(рис.11)</a:t>
            </a:r>
          </a:p>
        </p:txBody>
      </p:sp>
      <p:sp>
        <p:nvSpPr>
          <p:cNvPr id="208" name="(рис.12)"/>
          <p:cNvSpPr txBox="1"/>
          <p:nvPr/>
        </p:nvSpPr>
        <p:spPr>
          <a:xfrm>
            <a:off x="10389527" y="8424170"/>
            <a:ext cx="1838970" cy="6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(рис.12)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